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1252</Words>
  <Application>Microsoft Macintosh PowerPoint</Application>
  <PresentationFormat>On-screen Show (4:3)</PresentationFormat>
  <Paragraphs>176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Helvetica Neue</vt:lpstr>
      <vt:lpstr>Cabin Sketch</vt:lpstr>
      <vt:lpstr>Candal</vt:lpstr>
      <vt:lpstr>Ultra</vt:lpstr>
      <vt:lpstr>Archivo Black</vt:lpstr>
      <vt:lpstr>Calibri</vt:lpstr>
      <vt:lpstr>Roboto</vt:lpstr>
      <vt:lpstr>Arial</vt:lpstr>
      <vt:lpstr>Noto Sans Symbols</vt:lpstr>
      <vt:lpstr>Custom Design</vt:lpstr>
      <vt:lpstr>Trans and Queer Youth Wellness</vt:lpstr>
      <vt:lpstr>Introductions</vt:lpstr>
      <vt:lpstr>Agenda </vt:lpstr>
      <vt:lpstr>Today’s Goals </vt:lpstr>
      <vt:lpstr>Sample Community Agreements</vt:lpstr>
      <vt:lpstr>Wellness Tip: Lyric Affirmations  </vt:lpstr>
      <vt:lpstr>Centering Activity: Poetry Reading </vt:lpstr>
      <vt:lpstr>Mental Health Awareness Month </vt:lpstr>
      <vt:lpstr>Breaking Mental Health Stigma </vt:lpstr>
      <vt:lpstr>PowerPoint Presentation</vt:lpstr>
      <vt:lpstr>Group Discussion:  How do you combat the stigma around mental health?</vt:lpstr>
      <vt:lpstr>Trans &amp; Queer Youth Wellness</vt:lpstr>
      <vt:lpstr>Wellness Activity: Zine- Making</vt:lpstr>
      <vt:lpstr>Getting Started</vt:lpstr>
      <vt:lpstr>Zine 101: Steps 1-2</vt:lpstr>
      <vt:lpstr> Zine 101: Steps 3-4 </vt:lpstr>
      <vt:lpstr>Zine 101: Step 5 </vt:lpstr>
      <vt:lpstr>Zine 101: Step 6 </vt:lpstr>
      <vt:lpstr>Mind Wellness  </vt:lpstr>
      <vt:lpstr>Body Wellness </vt:lpstr>
      <vt:lpstr>Spirit Wellness </vt:lpstr>
      <vt:lpstr>Personal Commitment </vt:lpstr>
      <vt:lpstr> Closing &amp; Announcements </vt:lpstr>
      <vt:lpstr>Get Immediate Support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 and Queer Youth Wellness</dc:title>
  <cp:lastModifiedBy>Microsoft Office User</cp:lastModifiedBy>
  <cp:revision>6</cp:revision>
  <dcterms:modified xsi:type="dcterms:W3CDTF">2020-05-11T21:01:23Z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1655969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